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1" autoAdjust="0"/>
    <p:restoredTop sz="94660"/>
  </p:normalViewPr>
  <p:slideViewPr>
    <p:cSldViewPr snapToGrid="0">
      <p:cViewPr varScale="1">
        <p:scale>
          <a:sx n="44" d="100"/>
          <a:sy n="44" d="100"/>
        </p:scale>
        <p:origin x="67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69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137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519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06156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7012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443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6934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196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518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3469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489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28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96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33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471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666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26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82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906FABC-99BD-4BE6-B306-4A786C6AF5B9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84A43E0-9003-4BF5-A9DC-E06491DFB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25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  <p:sldLayoutId id="2147483889" r:id="rId12"/>
    <p:sldLayoutId id="2147483890" r:id="rId13"/>
    <p:sldLayoutId id="2147483891" r:id="rId14"/>
    <p:sldLayoutId id="2147483892" r:id="rId15"/>
    <p:sldLayoutId id="2147483893" r:id="rId16"/>
    <p:sldLayoutId id="2147483894" r:id="rId17"/>
    <p:sldLayoutId id="2147483895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9631D38-7AEB-E44F-A4A2-3CAFB4D06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2312081"/>
            <a:ext cx="8811986" cy="1263876"/>
          </a:xfrm>
        </p:spPr>
        <p:txBody>
          <a:bodyPr>
            <a:normAutofit fontScale="92500" lnSpcReduction="10000"/>
          </a:bodyPr>
          <a:lstStyle/>
          <a:p>
            <a:r>
              <a:rPr lang="en-IN" sz="3200" dirty="0">
                <a:latin typeface="Bodoni MT" panose="02070603080606020203" pitchFamily="18" charset="0"/>
              </a:rPr>
              <a:t>CSE326 PROJECT</a:t>
            </a:r>
          </a:p>
          <a:p>
            <a:r>
              <a:rPr lang="en-IN" sz="3600" dirty="0">
                <a:latin typeface="Elephant" panose="02020904090505020303" pitchFamily="18" charset="0"/>
              </a:rPr>
              <a:t>TOPIC:- RESTAURANT</a:t>
            </a:r>
          </a:p>
        </p:txBody>
      </p:sp>
      <p:pic>
        <p:nvPicPr>
          <p:cNvPr id="4" name="Picture 3" descr="Text">
            <a:extLst>
              <a:ext uri="{FF2B5EF4-FFF2-40B4-BE49-F238E27FC236}">
                <a16:creationId xmlns:a16="http://schemas.microsoft.com/office/drawing/2014/main" id="{DDF8A2D7-1CB0-7B47-2845-207C480DE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637" y="135089"/>
            <a:ext cx="5860725" cy="2055274"/>
          </a:xfrm>
          <a:prstGeom prst="rect">
            <a:avLst/>
          </a:prstGeo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4ED25C8-97BB-999F-18F3-FC03F1FF5E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873813"/>
              </p:ext>
            </p:extLst>
          </p:nvPr>
        </p:nvGraphicFramePr>
        <p:xfrm>
          <a:off x="1759859" y="3734019"/>
          <a:ext cx="8690427" cy="1821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6809">
                  <a:extLst>
                    <a:ext uri="{9D8B030D-6E8A-4147-A177-3AD203B41FA5}">
                      <a16:colId xmlns:a16="http://schemas.microsoft.com/office/drawing/2014/main" val="3326892588"/>
                    </a:ext>
                  </a:extLst>
                </a:gridCol>
                <a:gridCol w="2896809">
                  <a:extLst>
                    <a:ext uri="{9D8B030D-6E8A-4147-A177-3AD203B41FA5}">
                      <a16:colId xmlns:a16="http://schemas.microsoft.com/office/drawing/2014/main" val="1102720595"/>
                    </a:ext>
                  </a:extLst>
                </a:gridCol>
                <a:gridCol w="2896809">
                  <a:extLst>
                    <a:ext uri="{9D8B030D-6E8A-4147-A177-3AD203B41FA5}">
                      <a16:colId xmlns:a16="http://schemas.microsoft.com/office/drawing/2014/main" val="3903323909"/>
                    </a:ext>
                  </a:extLst>
                </a:gridCol>
              </a:tblGrid>
              <a:tr h="607127">
                <a:tc>
                  <a:txBody>
                    <a:bodyPr/>
                    <a:lstStyle/>
                    <a:p>
                      <a:r>
                        <a:rPr lang="en-IN" sz="2400" dirty="0"/>
                        <a:t>            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          REGD.NO.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    CLASS ROLL.NO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998217"/>
                  </a:ext>
                </a:extLst>
              </a:tr>
              <a:tr h="607127">
                <a:tc>
                  <a:txBody>
                    <a:bodyPr/>
                    <a:lstStyle/>
                    <a:p>
                      <a:r>
                        <a:rPr lang="en-IN" sz="240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Somasekhar</a:t>
                      </a:r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</a:t>
                      </a:r>
                      <a:r>
                        <a:rPr lang="en-IN" sz="240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Ravada</a:t>
                      </a:r>
                      <a:endParaRPr lang="en-IN" sz="24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</a:t>
                      </a:r>
                      <a:r>
                        <a:rPr lang="en-IN" sz="2000" dirty="0"/>
                        <a:t>12219881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    </a:t>
                      </a:r>
                      <a:r>
                        <a:rPr lang="en-IN" sz="2000" dirty="0"/>
                        <a:t>66</a:t>
                      </a:r>
                      <a:r>
                        <a:rPr lang="en-IN" dirty="0"/>
                        <a:t>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331173"/>
                  </a:ext>
                </a:extLst>
              </a:tr>
              <a:tr h="607127">
                <a:tc>
                  <a:txBody>
                    <a:bodyPr/>
                    <a:lstStyle/>
                    <a:p>
                      <a:r>
                        <a:rPr lang="en-IN" sz="24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JRSS Deepak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</a:t>
                      </a:r>
                      <a:r>
                        <a:rPr lang="en-IN" sz="2000" dirty="0"/>
                        <a:t>12219731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      </a:t>
                      </a:r>
                      <a:r>
                        <a:rPr lang="en-IN" sz="2000" dirty="0"/>
                        <a:t>37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09547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8BCAF1C-DAB5-6E25-4540-7CA0E426A18C}"/>
              </a:ext>
            </a:extLst>
          </p:cNvPr>
          <p:cNvSpPr txBox="1"/>
          <p:nvPr/>
        </p:nvSpPr>
        <p:spPr>
          <a:xfrm>
            <a:off x="1258528" y="5713462"/>
            <a:ext cx="96749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Georgia" panose="02040502050405020303" pitchFamily="18" charset="0"/>
              </a:rPr>
              <a:t>                                                       SECTION :- KOC26</a:t>
            </a:r>
          </a:p>
          <a:p>
            <a:endParaRPr lang="en-IN" sz="2000" dirty="0">
              <a:latin typeface="Georgia" panose="02040502050405020303" pitchFamily="18" charset="0"/>
            </a:endParaRPr>
          </a:p>
          <a:p>
            <a:r>
              <a:rPr lang="en-IN" sz="2000" dirty="0">
                <a:latin typeface="Georgia" panose="02040502050405020303" pitchFamily="18" charset="0"/>
              </a:rPr>
              <a:t>                                            SUBMITTED TO :- ADHIRAJ SIR</a:t>
            </a:r>
          </a:p>
        </p:txBody>
      </p:sp>
    </p:spTree>
    <p:extLst>
      <p:ext uri="{BB962C8B-B14F-4D97-AF65-F5344CB8AC3E}">
        <p14:creationId xmlns:p14="http://schemas.microsoft.com/office/powerpoint/2010/main" val="13603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E3644-D1C4-72DB-A8E3-ACCE74F17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844" y="367859"/>
            <a:ext cx="7146962" cy="1013800"/>
          </a:xfrm>
        </p:spPr>
        <p:txBody>
          <a:bodyPr/>
          <a:lstStyle/>
          <a:p>
            <a:r>
              <a:rPr lang="en-IN" dirty="0">
                <a:latin typeface="Georgia" panose="02040502050405020303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18EC1-6A08-4B39-7195-AC34ACAEB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The Restaurant website Lets you build a Brand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It let people find you online.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People look online for contact details such as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Phone number , address ,and opening times. A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Restaurant website allows you to control the 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Image of your restaurant , and gives customers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To book online or easily find your address, which</a:t>
            </a:r>
          </a:p>
          <a:p>
            <a:pPr marL="0" indent="0">
              <a:buNone/>
            </a:pPr>
            <a:r>
              <a:rPr lang="en-IN" sz="2400" dirty="0">
                <a:latin typeface="Gabriola" panose="04040605051002020D02" pitchFamily="82" charset="0"/>
              </a:rPr>
              <a:t>Can be the deciding factor of whether a customer choose to dine at your restaurant.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7EAF24-0A3A-E5FC-3FF9-99E74B8AE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129" y="206476"/>
            <a:ext cx="3523226" cy="528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912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3078A-3CD8-5A09-2FB0-1A9BDBB5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4622"/>
            <a:ext cx="10675374" cy="696759"/>
          </a:xfrm>
        </p:spPr>
        <p:txBody>
          <a:bodyPr>
            <a:noAutofit/>
          </a:bodyPr>
          <a:lstStyle/>
          <a:p>
            <a:r>
              <a:rPr lang="en-IN" sz="2800" dirty="0">
                <a:latin typeface="Georgia" panose="02040502050405020303" pitchFamily="18" charset="0"/>
              </a:rPr>
              <a:t>  THE LIST OF VARIOUS HTML TAGS USED IN THE WEBSITE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86E08-255A-8E8C-B4C1-3736D5156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3092527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&lt;div&gt; Creating Containers&lt;/div&gt;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&lt;h1&gt; Heading Tag &lt;/h1&gt;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&lt;section&gt; Creating various sections &lt;/section&gt;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&lt;p&gt; Paragraph Tag &lt;/p&gt;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&lt;a&gt;Anchor Tag &lt;/a&gt;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</a:t>
            </a:r>
            <a:r>
              <a:rPr lang="en-IN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img</a:t>
            </a: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&gt; Image Tag &lt;/</a:t>
            </a:r>
            <a:r>
              <a:rPr lang="en-IN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img</a:t>
            </a: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&lt;li&gt; To create lists &lt;/li&gt;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dirty="0">
                <a:latin typeface="Cambria" panose="02040503050406030204" pitchFamily="18" charset="0"/>
                <a:ea typeface="Cambria" panose="02040503050406030204" pitchFamily="18" charset="0"/>
              </a:rPr>
              <a:t>&lt;input&gt; Tags for taking input from the user &lt;/input&gt;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800" dirty="0"/>
          </a:p>
          <a:p>
            <a:pPr>
              <a:buFont typeface="Wingdings" panose="05000000000000000000" pitchFamily="2" charset="2"/>
              <a:buChar char="Ø"/>
            </a:pPr>
            <a:endParaRPr lang="en-IN" sz="1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9DEB8D-E064-A670-7E36-F4158B94C80A}"/>
              </a:ext>
            </a:extLst>
          </p:cNvPr>
          <p:cNvSpPr txBox="1">
            <a:spLocks/>
          </p:cNvSpPr>
          <p:nvPr/>
        </p:nvSpPr>
        <p:spPr>
          <a:xfrm>
            <a:off x="1206910" y="4273448"/>
            <a:ext cx="10515600" cy="6967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latin typeface="Georgia" panose="02040502050405020303" pitchFamily="18" charset="0"/>
              </a:rPr>
              <a:t> </a:t>
            </a:r>
            <a:r>
              <a:rPr lang="en-IN" sz="2800" dirty="0">
                <a:latin typeface="Georgia" panose="02040502050405020303" pitchFamily="18" charset="0"/>
              </a:rPr>
              <a:t>MAJOR TAGS USED :</a:t>
            </a:r>
            <a:endParaRPr lang="en-IN" sz="3600" dirty="0"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C0BB6-6E65-C7F7-555A-2B79D709F4C2}"/>
              </a:ext>
            </a:extLst>
          </p:cNvPr>
          <p:cNvSpPr txBox="1"/>
          <p:nvPr/>
        </p:nvSpPr>
        <p:spPr>
          <a:xfrm>
            <a:off x="838200" y="5309420"/>
            <a:ext cx="101763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&lt;main&gt;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&lt;head&gt;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&lt;link&gt;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&lt;body&gt;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79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A8B4-3C3D-5FF5-5E46-5DF69274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9150"/>
            <a:ext cx="4254910" cy="745920"/>
          </a:xfrm>
        </p:spPr>
        <p:txBody>
          <a:bodyPr>
            <a:normAutofit fontScale="90000"/>
          </a:bodyPr>
          <a:lstStyle/>
          <a:p>
            <a:r>
              <a:rPr lang="en-IN" sz="3600" dirty="0"/>
              <a:t>  </a:t>
            </a:r>
            <a:r>
              <a:rPr lang="en-IN" sz="3600" dirty="0">
                <a:latin typeface="Georgia" panose="02040502050405020303" pitchFamily="18" charset="0"/>
              </a:rPr>
              <a:t>THE HOME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D4A87E-E768-9A76-FCD2-949DE599B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301" y="981686"/>
            <a:ext cx="8513398" cy="38644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218C76-E0D6-2847-B63A-5544CB949F76}"/>
              </a:ext>
            </a:extLst>
          </p:cNvPr>
          <p:cNvSpPr txBox="1"/>
          <p:nvPr/>
        </p:nvSpPr>
        <p:spPr>
          <a:xfrm>
            <a:off x="865239" y="5447071"/>
            <a:ext cx="105008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Gabriola" panose="04040605051002020D02" pitchFamily="82" charset="0"/>
              </a:rPr>
              <a:t>Helps to create First impression om our customers to attract them . As the Description says , how the food is prepared in our Restaurant in Good Quality..</a:t>
            </a:r>
          </a:p>
        </p:txBody>
      </p:sp>
    </p:spTree>
    <p:extLst>
      <p:ext uri="{BB962C8B-B14F-4D97-AF65-F5344CB8AC3E}">
        <p14:creationId xmlns:p14="http://schemas.microsoft.com/office/powerpoint/2010/main" val="2250914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E935-BEF3-1D43-89F8-B8A6794F2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807" y="365125"/>
            <a:ext cx="2789903" cy="922901"/>
          </a:xfrm>
        </p:spPr>
        <p:txBody>
          <a:bodyPr>
            <a:normAutofit/>
          </a:bodyPr>
          <a:lstStyle/>
          <a:p>
            <a:r>
              <a:rPr lang="en-IN" sz="2800" dirty="0">
                <a:latin typeface="Georgia" panose="02040502050405020303" pitchFamily="18" charset="0"/>
              </a:rPr>
              <a:t>OUR SPECIALS</a:t>
            </a:r>
            <a:endParaRPr lang="en-IN" sz="3200" dirty="0">
              <a:latin typeface="Georgia" panose="020405020504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6E858D-8719-9F90-B922-0A871DAE8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422" y="681549"/>
            <a:ext cx="5446488" cy="54949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E6B92D-B079-91C2-0603-B9197D15346B}"/>
              </a:ext>
            </a:extLst>
          </p:cNvPr>
          <p:cNvSpPr txBox="1"/>
          <p:nvPr/>
        </p:nvSpPr>
        <p:spPr>
          <a:xfrm>
            <a:off x="651387" y="1288026"/>
            <a:ext cx="5542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Gabriola" panose="04040605051002020D02" pitchFamily="82" charset="0"/>
              </a:rPr>
              <a:t>Showing all special items of our Restaurant that are very popular in all times. Where people can make their choice </a:t>
            </a:r>
          </a:p>
          <a:p>
            <a:r>
              <a:rPr lang="en-IN" sz="2400" dirty="0">
                <a:latin typeface="Gabriola" panose="04040605051002020D02" pitchFamily="82" charset="0"/>
              </a:rPr>
              <a:t>relevant food.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9F08F0-B80A-EECA-FA05-9FE9135BC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95" y="3061448"/>
            <a:ext cx="2384611" cy="23846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0807097-6D2D-7410-C74B-5259F3278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46" y="3061447"/>
            <a:ext cx="2384611" cy="238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87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09FF7-C27E-A871-E9C2-3BDC9D6C3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548" y="714750"/>
            <a:ext cx="4068097" cy="952398"/>
          </a:xfrm>
        </p:spPr>
        <p:txBody>
          <a:bodyPr>
            <a:normAutofit fontScale="90000"/>
          </a:bodyPr>
          <a:lstStyle/>
          <a:p>
            <a:r>
              <a:rPr lang="en-IN" sz="3600" dirty="0">
                <a:latin typeface="Georgia" panose="02040502050405020303" pitchFamily="18" charset="0"/>
              </a:rPr>
              <a:t>DISH OF THE 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D2A43-4641-55D0-3B31-13C6C5C57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640" y="470156"/>
            <a:ext cx="5407662" cy="59176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2E9BCE-BA25-12EE-BCA4-93B0C9096267}"/>
              </a:ext>
            </a:extLst>
          </p:cNvPr>
          <p:cNvSpPr txBox="1"/>
          <p:nvPr/>
        </p:nvSpPr>
        <p:spPr>
          <a:xfrm>
            <a:off x="1081548" y="2097453"/>
            <a:ext cx="47588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Gabriola" panose="04040605051002020D02" pitchFamily="82" charset="0"/>
              </a:rPr>
              <a:t>Every customer Love to have some Surprise. So we have planned to make a Special Recipe every day and make customer Happy</a:t>
            </a:r>
            <a:r>
              <a:rPr lang="en-IN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977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FBD4-708B-99E3-8EC3-5674D4306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37" y="2386932"/>
            <a:ext cx="3527323" cy="567661"/>
          </a:xfrm>
        </p:spPr>
        <p:txBody>
          <a:bodyPr>
            <a:normAutofit fontScale="90000"/>
          </a:bodyPr>
          <a:lstStyle/>
          <a:p>
            <a:r>
              <a:rPr lang="en-IN" dirty="0"/>
              <a:t> </a:t>
            </a:r>
            <a:r>
              <a:rPr lang="en-IN" sz="3600" dirty="0">
                <a:latin typeface="Georgia" panose="02040502050405020303" pitchFamily="18" charset="0"/>
              </a:rPr>
              <a:t>COMBO OFFER</a:t>
            </a:r>
            <a:r>
              <a:rPr lang="en-IN" dirty="0">
                <a:latin typeface="Georgia" panose="02040502050405020303" pitchFamily="18" charset="0"/>
              </a:rPr>
              <a:t>s</a:t>
            </a:r>
            <a:br>
              <a:rPr lang="en-IN" sz="3600" dirty="0"/>
            </a:br>
            <a:r>
              <a:rPr lang="en-IN" sz="3600" dirty="0"/>
              <a:t>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BED8E6-D8C3-87BC-CF74-4008E2266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889" y="345216"/>
            <a:ext cx="7369179" cy="32768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2F4549-ECC4-D3D4-A927-411575E64682}"/>
              </a:ext>
            </a:extLst>
          </p:cNvPr>
          <p:cNvSpPr txBox="1"/>
          <p:nvPr/>
        </p:nvSpPr>
        <p:spPr>
          <a:xfrm>
            <a:off x="953729" y="4355691"/>
            <a:ext cx="97142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latin typeface="Gabriola" panose="04040605051002020D02" pitchFamily="82" charset="0"/>
              </a:rPr>
              <a:t>AS we all LOVE to these kind of FOOD (Burger, pizza, Wrap, French Fries etc.) So also providing the various kind of FOOD which customer can enjoy even more while eating. </a:t>
            </a:r>
          </a:p>
        </p:txBody>
      </p:sp>
    </p:spTree>
    <p:extLst>
      <p:ext uri="{BB962C8B-B14F-4D97-AF65-F5344CB8AC3E}">
        <p14:creationId xmlns:p14="http://schemas.microsoft.com/office/powerpoint/2010/main" val="2447304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9B833-A2FA-A04E-0996-C6CB43D14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671" y="1622322"/>
            <a:ext cx="4886633" cy="3175821"/>
          </a:xfrm>
        </p:spPr>
        <p:txBody>
          <a:bodyPr>
            <a:normAutofit/>
          </a:bodyPr>
          <a:lstStyle/>
          <a:p>
            <a:r>
              <a:rPr lang="en-IN" sz="8000" dirty="0">
                <a:solidFill>
                  <a:schemeClr val="tx1">
                    <a:lumMod val="95000"/>
                    <a:lumOff val="5000"/>
                  </a:schemeClr>
                </a:solidFill>
                <a:latin typeface="Modern No. 20" panose="02070704070505020303" pitchFamily="18" charset="0"/>
              </a:rPr>
              <a:t>THANK YOU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123590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194</TotalTime>
  <Words>346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Bodoni MT</vt:lpstr>
      <vt:lpstr>Cambria</vt:lpstr>
      <vt:lpstr>Elephant</vt:lpstr>
      <vt:lpstr>Gabriola</vt:lpstr>
      <vt:lpstr>Georgia</vt:lpstr>
      <vt:lpstr>Modern No. 20</vt:lpstr>
      <vt:lpstr>Tw Cen MT</vt:lpstr>
      <vt:lpstr>Wingdings</vt:lpstr>
      <vt:lpstr>Droplet</vt:lpstr>
      <vt:lpstr>PowerPoint Presentation</vt:lpstr>
      <vt:lpstr>INTRODUCTION</vt:lpstr>
      <vt:lpstr>  THE LIST OF VARIOUS HTML TAGS USED IN THE WEBSITE :</vt:lpstr>
      <vt:lpstr>  THE HOME PAGE</vt:lpstr>
      <vt:lpstr>OUR SPECIALS</vt:lpstr>
      <vt:lpstr>DISH OF THE DAY</vt:lpstr>
      <vt:lpstr> COMBO OFFERs 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somasekharravada@gmail.com</dc:creator>
  <cp:lastModifiedBy>somasekharravada@gmail.com</cp:lastModifiedBy>
  <cp:revision>1</cp:revision>
  <dcterms:created xsi:type="dcterms:W3CDTF">2022-12-05T15:04:32Z</dcterms:created>
  <dcterms:modified xsi:type="dcterms:W3CDTF">2022-12-05T18:19:00Z</dcterms:modified>
</cp:coreProperties>
</file>

<file path=docProps/thumbnail.jpeg>
</file>